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0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1143D5-935E-4D69-8726-85E33CCA436C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311CB2-E3F4-4A98-92B4-6D01DB572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71435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здоровье- сберегающих технологий в логопедической практике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04522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«Здоровье на кончиках пальцев»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32560" y="4786322"/>
            <a:ext cx="7406640" cy="17526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</a:t>
            </a: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Захарова Анна Викторовна</a:t>
            </a: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6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Октябрь 2015</a:t>
            </a:r>
            <a:endParaRPr kumimoji="0" lang="ru-RU" sz="260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2857520" cy="30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крупой, бусинками, пуговицами, </a:t>
            </a:r>
            <a:r>
              <a:rPr lang="ru-RU" dirty="0" smtClean="0"/>
              <a:t>камешками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r>
              <a:rPr lang="ru-RU" dirty="0" smtClean="0"/>
              <a:t>Оказывают </a:t>
            </a:r>
            <a:r>
              <a:rPr lang="ru-RU" dirty="0" err="1" smtClean="0"/>
              <a:t>оздоравливающее</a:t>
            </a:r>
            <a:r>
              <a:rPr lang="ru-RU" dirty="0" smtClean="0"/>
              <a:t> и тонизирующее действия (сортировка, угадывание, прокатывание, придавливание, перекатывание, сжатие)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les.logozybina.webnode.ru/200000024-4e6774f636/1594sv076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2800350" cy="1905000"/>
          </a:xfrm>
          <a:prstGeom prst="rect">
            <a:avLst/>
          </a:prstGeom>
          <a:noFill/>
        </p:spPr>
      </p:pic>
      <p:pic>
        <p:nvPicPr>
          <p:cNvPr id="2052" name="Picture 4" descr="http://www.kirov.spb.ru/dou/46/images/stories/neus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62410" cy="3221911"/>
          </a:xfrm>
          <a:prstGeom prst="rect">
            <a:avLst/>
          </a:prstGeom>
          <a:noFill/>
        </p:spPr>
      </p:pic>
      <p:pic>
        <p:nvPicPr>
          <p:cNvPr id="2056" name="Picture 8" descr="https://pp.vk.me/c623725/v623725682/1b030/HdLZrV_VE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2" y="3929066"/>
            <a:ext cx="4071936" cy="2705576"/>
          </a:xfrm>
          <a:prstGeom prst="rect">
            <a:avLst/>
          </a:prstGeom>
          <a:noFill/>
        </p:spPr>
      </p:pic>
      <p:pic>
        <p:nvPicPr>
          <p:cNvPr id="2058" name="Picture 10" descr="https://pp.vk.me/c623419/v623419324/29740/SigcG_2IjK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14818"/>
            <a:ext cx="2854950" cy="22676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Шнуровки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Бывают сюжетные или предметные, а также детали, которые предлагают соединить с помощью шнурков для создания цельной картины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oven-ok.ru/uploadedFiles/eshopimages/big/Babochka_shnurovka_myagkiy_plastik_Ro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3661646" cy="3643338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752" y="3571876"/>
            <a:ext cx="3251841" cy="31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4804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4085425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Самомассаж</a:t>
            </a:r>
            <a:r>
              <a:rPr lang="ru-RU" dirty="0" smtClean="0"/>
              <a:t> пальцев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массаж, выполняемый самим ребенком, активизирует кровообращение пальцев</a:t>
            </a:r>
            <a:endParaRPr lang="ru-RU" dirty="0"/>
          </a:p>
        </p:txBody>
      </p:sp>
      <p:pic>
        <p:nvPicPr>
          <p:cNvPr id="5122" name="Picture 2" descr="http://berezka.sokik.ru/files/berezka/logoped/karanda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2381250" cy="1781176"/>
          </a:xfrm>
          <a:prstGeom prst="rect">
            <a:avLst/>
          </a:prstGeom>
          <a:noFill/>
        </p:spPr>
      </p:pic>
      <p:pic>
        <p:nvPicPr>
          <p:cNvPr id="5124" name="Picture 4" descr="http://logoportal.ru/wp-content/uploads/2012/05/razvitie-melkoy-motoriki-300x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857500" cy="22574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pPr lvl="0"/>
            <a:r>
              <a:rPr lang="ru-RU" b="1" i="1" u="sng" dirty="0" smtClean="0"/>
              <a:t>В результате использования приемов </a:t>
            </a:r>
            <a:r>
              <a:rPr lang="ru-RU" b="1" i="1" u="sng" dirty="0" err="1" smtClean="0"/>
              <a:t>здоровьесберегающих</a:t>
            </a:r>
            <a:r>
              <a:rPr lang="ru-RU" b="1" i="1" u="sng" dirty="0" smtClean="0"/>
              <a:t> технологий в логопедии:</a:t>
            </a:r>
            <a:endParaRPr lang="ru-RU" dirty="0" smtClean="0"/>
          </a:p>
          <a:p>
            <a:r>
              <a:rPr lang="ru-RU" dirty="0" smtClean="0"/>
              <a:t>Повышается </a:t>
            </a:r>
            <a:r>
              <a:rPr lang="ru-RU" dirty="0" err="1" smtClean="0"/>
              <a:t>обучаемость</a:t>
            </a:r>
            <a:r>
              <a:rPr lang="ru-RU" dirty="0" smtClean="0"/>
              <a:t>, улучшаются внимание и восприятие;</a:t>
            </a:r>
          </a:p>
          <a:p>
            <a:r>
              <a:rPr lang="ru-RU" dirty="0" smtClean="0"/>
              <a:t>Дети учатся видеть, слышать, рассуждать;</a:t>
            </a:r>
          </a:p>
          <a:p>
            <a:r>
              <a:rPr lang="ru-RU" dirty="0" smtClean="0"/>
              <a:t>Корректируется поведение и преодолеваются психологические трудности;</a:t>
            </a:r>
          </a:p>
          <a:p>
            <a:r>
              <a:rPr lang="ru-RU" dirty="0" smtClean="0"/>
              <a:t>Развивает </a:t>
            </a:r>
            <a:r>
              <a:rPr lang="ru-RU" dirty="0" err="1" smtClean="0"/>
              <a:t>графомоторные</a:t>
            </a:r>
            <a:r>
              <a:rPr lang="ru-RU" dirty="0" smtClean="0"/>
              <a:t> навыки.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7161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3370710"/>
            <a:ext cx="8072430" cy="34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89123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влияют на формирование гармоничной, творческой личности и подготовки его к самореализации в жизни с опорой на ценностные ориентиры, такие как здоровье. Поэтому одна из </a:t>
            </a:r>
            <a:r>
              <a:rPr lang="ru-RU" b="1" i="1" dirty="0" smtClean="0"/>
              <a:t>главнейших задач</a:t>
            </a:r>
            <a:r>
              <a:rPr lang="ru-RU" dirty="0" smtClean="0"/>
              <a:t> логопедической работы – создание такой </a:t>
            </a:r>
            <a:r>
              <a:rPr lang="ru-RU" dirty="0" err="1" smtClean="0"/>
              <a:t>коррекционно</a:t>
            </a:r>
            <a:r>
              <a:rPr lang="ru-RU" dirty="0" smtClean="0"/>
              <a:t>–образовательной системы, которая не только бы сохраняла здоровье ребёнка, но и “приумножала” его.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физического развития: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нарушение дыхания и голосообразования;</a:t>
            </a:r>
          </a:p>
          <a:p>
            <a:r>
              <a:rPr lang="ru-RU" dirty="0" smtClean="0"/>
              <a:t>нарушения общей и мелкой моторики;</a:t>
            </a:r>
          </a:p>
          <a:p>
            <a:pPr marL="365125" indent="-282575"/>
            <a:r>
              <a:rPr lang="ru-RU" dirty="0" smtClean="0"/>
              <a:t>расторможенность и заторможенность мышечного напряжения;</a:t>
            </a:r>
          </a:p>
          <a:p>
            <a:r>
              <a:rPr lang="ru-RU" dirty="0" smtClean="0"/>
              <a:t>повышенная утомляемость;</a:t>
            </a:r>
          </a:p>
          <a:p>
            <a:r>
              <a:rPr lang="ru-RU" dirty="0" smtClean="0"/>
              <a:t>заметное отставание в показателях основных физических качеств: силы, скорости, ловкости;</a:t>
            </a:r>
          </a:p>
          <a:p>
            <a:r>
              <a:rPr lang="ru-RU" dirty="0" smtClean="0"/>
              <a:t>нарушение </a:t>
            </a:r>
            <a:r>
              <a:rPr lang="ru-RU" dirty="0" err="1" smtClean="0"/>
              <a:t>темпоритмической</a:t>
            </a:r>
            <a:r>
              <a:rPr lang="ru-RU" dirty="0" smtClean="0"/>
              <a:t> организации движений.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психического развития: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35608" y="2090742"/>
            <a:ext cx="7498080" cy="34099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нарушения оптико-пространственного </a:t>
            </a:r>
            <a:r>
              <a:rPr lang="ru-RU" dirty="0" err="1" smtClean="0"/>
              <a:t>праксиса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неустойчивость внимания;</a:t>
            </a:r>
          </a:p>
          <a:p>
            <a:pPr lvl="0"/>
            <a:r>
              <a:rPr lang="ru-RU" dirty="0" smtClean="0"/>
              <a:t>расстройство памяти (особенно слуховой);</a:t>
            </a:r>
          </a:p>
          <a:p>
            <a:pPr lvl="0"/>
            <a:r>
              <a:rPr lang="ru-RU" dirty="0" err="1" smtClean="0"/>
              <a:t>несформированность</a:t>
            </a:r>
            <a:r>
              <a:rPr lang="ru-RU" dirty="0" smtClean="0"/>
              <a:t> мышления;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Ожидаемые результаты: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правильное речевое дыхание у детей;</a:t>
            </a:r>
          </a:p>
          <a:p>
            <a:pPr lvl="0"/>
            <a:r>
              <a:rPr lang="ru-RU" dirty="0" smtClean="0"/>
              <a:t>сформированные движения пальцев рук, общая моторика;</a:t>
            </a:r>
          </a:p>
          <a:p>
            <a:pPr lvl="0"/>
            <a:r>
              <a:rPr lang="ru-RU" dirty="0" smtClean="0"/>
              <a:t>положительная динамика в развитии всех сторон речи воспитанника;</a:t>
            </a:r>
          </a:p>
          <a:p>
            <a:pPr lvl="0"/>
            <a:r>
              <a:rPr lang="ru-RU" dirty="0" smtClean="0"/>
              <a:t>отсутствие напряжения и скованности у детей;</a:t>
            </a:r>
          </a:p>
          <a:p>
            <a:pPr lvl="0"/>
            <a:r>
              <a:rPr lang="ru-RU" dirty="0" smtClean="0"/>
              <a:t>улучшение соматического здоровья детей-логопатов;</a:t>
            </a:r>
          </a:p>
          <a:p>
            <a:pPr lvl="0"/>
            <a:r>
              <a:rPr lang="ru-RU" dirty="0" smtClean="0"/>
              <a:t>использование родителями и педагогами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занятиях с детьми.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Здоровьесберегающие</a:t>
            </a:r>
            <a:r>
              <a:rPr lang="ru-RU" b="1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Артикуляционная гимнастика</a:t>
            </a:r>
            <a:endParaRPr lang="ru-RU" dirty="0" smtClean="0"/>
          </a:p>
          <a:p>
            <a:r>
              <a:rPr lang="ru-RU" b="1" dirty="0" smtClean="0"/>
              <a:t>Дыхательная гимнастика</a:t>
            </a:r>
            <a:endParaRPr lang="ru-RU" dirty="0" smtClean="0"/>
          </a:p>
          <a:p>
            <a:r>
              <a:rPr lang="ru-RU" b="1" dirty="0" smtClean="0"/>
              <a:t>Развитие общей моторики</a:t>
            </a:r>
          </a:p>
          <a:p>
            <a:r>
              <a:rPr lang="ru-RU" b="1" dirty="0" smtClean="0"/>
              <a:t>Развитие мелкой моторики</a:t>
            </a:r>
          </a:p>
          <a:p>
            <a:r>
              <a:rPr lang="ru-RU" b="1" dirty="0" err="1" smtClean="0"/>
              <a:t>Су-Джок</a:t>
            </a:r>
            <a:r>
              <a:rPr lang="ru-RU" b="1" dirty="0" smtClean="0"/>
              <a:t> терапия</a:t>
            </a:r>
            <a:endParaRPr lang="ru-RU" dirty="0" smtClean="0"/>
          </a:p>
          <a:p>
            <a:r>
              <a:rPr lang="ru-RU" b="1" dirty="0" smtClean="0"/>
              <a:t>Массаж и </a:t>
            </a:r>
            <a:r>
              <a:rPr lang="ru-RU" b="1" dirty="0" err="1" smtClean="0"/>
              <a:t>самомассаж</a:t>
            </a:r>
            <a:endParaRPr lang="ru-RU" dirty="0" smtClean="0"/>
          </a:p>
          <a:p>
            <a:r>
              <a:rPr lang="ru-RU" b="1" dirty="0" smtClean="0"/>
              <a:t>Релаксация</a:t>
            </a:r>
          </a:p>
          <a:p>
            <a:r>
              <a:rPr lang="ru-RU" b="1" dirty="0" err="1" smtClean="0"/>
              <a:t>Психогимнастика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мелкой моторики пальцев рук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Пальчиковые игры</a:t>
            </a:r>
          </a:p>
          <a:p>
            <a:r>
              <a:rPr lang="ru-RU" dirty="0" smtClean="0"/>
              <a:t>Игры с крупой, бусинками, пуговицами, камешками</a:t>
            </a:r>
          </a:p>
          <a:p>
            <a:r>
              <a:rPr lang="ru-RU" dirty="0" smtClean="0"/>
              <a:t>«Песочная» терапия</a:t>
            </a:r>
          </a:p>
          <a:p>
            <a:r>
              <a:rPr lang="ru-RU" dirty="0" smtClean="0"/>
              <a:t>Шнуровки</a:t>
            </a:r>
          </a:p>
          <a:p>
            <a:r>
              <a:rPr lang="ru-RU" dirty="0" smtClean="0"/>
              <a:t>Штриховки</a:t>
            </a:r>
          </a:p>
          <a:p>
            <a:r>
              <a:rPr lang="ru-RU" dirty="0" smtClean="0"/>
              <a:t>Графические упражнения</a:t>
            </a:r>
          </a:p>
          <a:p>
            <a:r>
              <a:rPr lang="ru-RU" dirty="0" smtClean="0"/>
              <a:t>Работа с бумагой</a:t>
            </a:r>
          </a:p>
          <a:p>
            <a:r>
              <a:rPr lang="ru-RU" dirty="0" err="1" smtClean="0"/>
              <a:t>Самомассаж</a:t>
            </a:r>
            <a:r>
              <a:rPr lang="ru-RU" dirty="0" smtClean="0"/>
              <a:t> пальцев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Сочетание сжатия, растяжения, расслабления кисти руки, а также использование изолированное движение каждого из пальцев (младший возраст 3-5 минут, средний</a:t>
            </a:r>
            <a:br>
              <a:rPr lang="ru-RU" dirty="0" smtClean="0"/>
            </a:br>
            <a:r>
              <a:rPr lang="ru-RU" dirty="0" smtClean="0"/>
              <a:t>и старший возраст 10-15 минут в день)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netadetstva.net/wp-content/uploads/2013/04/%D0%BF%D0%B0%D0%BB%D1%8C%D1%87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3813503" cy="2857520"/>
          </a:xfrm>
          <a:prstGeom prst="rect">
            <a:avLst/>
          </a:prstGeom>
          <a:noFill/>
        </p:spPr>
      </p:pic>
      <p:pic>
        <p:nvPicPr>
          <p:cNvPr id="26628" name="Picture 4" descr="http://www.maam.ru/upload/blogs/detsad-53728-1417253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3390894" cy="45161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643314"/>
            <a:ext cx="3786214" cy="26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358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Использование здоровье- сберегающих технологий в логопедической практике</vt:lpstr>
      <vt:lpstr>Слайд 2</vt:lpstr>
      <vt:lpstr>Особенности физического развития:</vt:lpstr>
      <vt:lpstr>Особенности психического развития:</vt:lpstr>
      <vt:lpstr>Ожидаемые результаты:</vt:lpstr>
      <vt:lpstr>Здоровьесберегающие технологии</vt:lpstr>
      <vt:lpstr>Развитие мелкой моторики пальцев рук</vt:lpstr>
      <vt:lpstr>Пальчиковые игры</vt:lpstr>
      <vt:lpstr>Слайд 9</vt:lpstr>
      <vt:lpstr>Игры с крупой, бусинками, пуговицами, камешками</vt:lpstr>
      <vt:lpstr>Слайд 11</vt:lpstr>
      <vt:lpstr>Шнуровки</vt:lpstr>
      <vt:lpstr>Слайд 13</vt:lpstr>
      <vt:lpstr>Самомассаж пальцев</vt:lpstr>
      <vt:lpstr>Слайд 15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 сберегающих технологий в логопедической практике</dc:title>
  <dc:creator>Азм</dc:creator>
  <cp:lastModifiedBy>Азм</cp:lastModifiedBy>
  <cp:revision>44</cp:revision>
  <dcterms:created xsi:type="dcterms:W3CDTF">2015-10-14T17:57:47Z</dcterms:created>
  <dcterms:modified xsi:type="dcterms:W3CDTF">2015-10-14T19:36:03Z</dcterms:modified>
</cp:coreProperties>
</file>