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D7685-66B5-4514-AA83-FBD816945B69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A9266-B9D2-44DC-8B37-602238ED9C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Наш (D)\Личные файлы\Аня\__ПРЕЗЕНТАЦИЯ\Фото\Clip-art-background-patrioticmmotorcycle-clipart-ki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0"/>
            <a:ext cx="7772400" cy="1470025"/>
          </a:xfrm>
        </p:spPr>
        <p:txBody>
          <a:bodyPr/>
          <a:lstStyle/>
          <a:p>
            <a:r>
              <a:rPr lang="ru-RU" dirty="0" smtClean="0"/>
              <a:t>Будни и праздники</a:t>
            </a:r>
            <a:br>
              <a:rPr lang="ru-RU" dirty="0" smtClean="0"/>
            </a:br>
            <a:r>
              <a:rPr lang="ru-RU" dirty="0" smtClean="0"/>
              <a:t>наших детей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429264"/>
            <a:ext cx="6400800" cy="118587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МБДОУ ДСКВ №33 г. Ейска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МО </a:t>
            </a:r>
            <a:r>
              <a:rPr lang="ru-RU" sz="2000" dirty="0" err="1" smtClean="0">
                <a:solidFill>
                  <a:schemeClr val="tx1"/>
                </a:solidFill>
              </a:rPr>
              <a:t>Ейский</a:t>
            </a:r>
            <a:r>
              <a:rPr lang="ru-RU" sz="2000" dirty="0" smtClean="0">
                <a:solidFill>
                  <a:schemeClr val="tx1"/>
                </a:solidFill>
              </a:rPr>
              <a:t> район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2018 г.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Наш (D)\Личные файлы\Аня\__ПРЕЗЕНТАЦИЯ\Фото\gif-im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786058"/>
            <a:ext cx="4410075" cy="180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Наш (D)\Личные файлы\Аня\__ПРЕЗЕНТАЦИЯ\Фото\Clip-art-background-patrioticmmotorcycle-clipart-ki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Заниматься –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интересно!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4" name="Picture 4" descr="C:\Наш (D)\Личные файлы\Аня\__ПРЕЗЕНТАЦИЯ\Фото\Занятия\IMG_20180321_112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4710038" cy="3532529"/>
          </a:xfrm>
          <a:prstGeom prst="rect">
            <a:avLst/>
          </a:prstGeom>
          <a:noFill/>
        </p:spPr>
      </p:pic>
      <p:pic>
        <p:nvPicPr>
          <p:cNvPr id="10243" name="Picture 3" descr="C:\Наш (D)\Личные файлы\Аня\__ПРЕЗЕНТАЦИЯ\Фото\Занятия\IMG_20180321_112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500174"/>
            <a:ext cx="4710038" cy="3532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Наш (D)\Личные файлы\Аня\__ПРЕЗЕНТАЦИЯ\Фото\Clip-art-background-patrioticmmotorcycle-clipart-ki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Составляем рассказы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267" name="Picture 3" descr="C:\Наш (D)\Личные файлы\Аня\__ПРЕЗЕНТАЦИЯ\Фото\Занятия\IMG_20180321_112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5753085" cy="4314814"/>
          </a:xfrm>
          <a:prstGeom prst="rect">
            <a:avLst/>
          </a:prstGeom>
          <a:noFill/>
        </p:spPr>
      </p:pic>
      <p:pic>
        <p:nvPicPr>
          <p:cNvPr id="11269" name="Picture 5" descr="C:\Наш (D)\Личные файлы\Аня\__ПРЕЗЕНТАЦИЯ\Фото\Занятия\WhatsApp Image 2018-05-17 at 19.29.13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7" y="-285776"/>
            <a:ext cx="4071934" cy="5429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Наш (D)\Личные файлы\Аня\__ПРЕЗЕНТАЦИЯ\Фото\Clip-art-background-patrioticmmotorcycle-clipart-ki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Работаем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пальчиками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290" name="Picture 2" descr="C:\Наш (D)\Личные файлы\Аня\__ПРЕЗЕНТАЦИЯ\Фото\Занятия\WhatsApp Image 2018-05-17 at 19.29.14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857231"/>
            <a:ext cx="2678926" cy="3571901"/>
          </a:xfrm>
          <a:prstGeom prst="rect">
            <a:avLst/>
          </a:prstGeom>
          <a:noFill/>
        </p:spPr>
      </p:pic>
      <p:pic>
        <p:nvPicPr>
          <p:cNvPr id="12291" name="Picture 3" descr="C:\Наш (D)\Личные файлы\Аня\__ПРЕЗЕНТАЦИЯ\Фото\Занятия\WhatsApp Image 2018-05-17 at 19.29.1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857231"/>
            <a:ext cx="2678926" cy="3571901"/>
          </a:xfrm>
          <a:prstGeom prst="rect">
            <a:avLst/>
          </a:prstGeom>
          <a:noFill/>
        </p:spPr>
      </p:pic>
      <p:pic>
        <p:nvPicPr>
          <p:cNvPr id="12292" name="Picture 4" descr="C:\Наш (D)\Личные файлы\Аня\__ПРЕЗЕНТАЦИЯ\Фото\Занятия\WhatsApp Image 2018-05-17 at 19.29.15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50396" y="857231"/>
            <a:ext cx="2678926" cy="3571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Наш (D)\Личные файлы\Аня\__ПРЕЗЕНТАЦИЯ\Фото\Clip-art-background-patrioticmmotorcycle-clipart-ki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Ни секунды без дела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314" name="Picture 2" descr="C:\Наш (D)\Личные файлы\Аня\__ПРЕЗЕНТАЦИЯ\Фото\Занятия\WhatsApp Image 2018-05-17 at 19.29.1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9272" y="857232"/>
            <a:ext cx="2550446" cy="3400595"/>
          </a:xfrm>
          <a:prstGeom prst="rect">
            <a:avLst/>
          </a:prstGeom>
          <a:noFill/>
        </p:spPr>
      </p:pic>
      <p:pic>
        <p:nvPicPr>
          <p:cNvPr id="13315" name="Picture 3" descr="C:\Наш (D)\Личные файлы\Аня\__ПРЕЗЕНТАЦИЯ\Фото\Занятия\WhatsApp Image 2018-05-17 at 19.29.1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166" y="857232"/>
            <a:ext cx="2550446" cy="3400595"/>
          </a:xfrm>
          <a:prstGeom prst="rect">
            <a:avLst/>
          </a:prstGeom>
          <a:noFill/>
        </p:spPr>
      </p:pic>
      <p:pic>
        <p:nvPicPr>
          <p:cNvPr id="13316" name="Picture 4" descr="C:\Наш (D)\Личные файлы\Аня\__ПРЕЗЕНТАЦИЯ\Фото\Занятия\WhatsApp Image 2018-05-19 at 10.33.17 (1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0182" y="1428736"/>
            <a:ext cx="4185348" cy="2354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Наш (D)\Личные файлы\Аня\__ПРЕЗЕНТАЦИЯ\Фото\Clip-art-background-patrioticmmotorcycle-clipart-ki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Математика –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серьёзная наука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338" name="Picture 2" descr="C:\Наш (D)\Личные файлы\Аня\__ПРЕЗЕНТАЦИЯ\Фото\Занятия\WhatsApp Image 2018-05-19 at 10.33.1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911" y="642918"/>
            <a:ext cx="4445031" cy="2500330"/>
          </a:xfrm>
          <a:prstGeom prst="rect">
            <a:avLst/>
          </a:prstGeom>
          <a:noFill/>
        </p:spPr>
      </p:pic>
      <p:pic>
        <p:nvPicPr>
          <p:cNvPr id="14339" name="Picture 3" descr="C:\Наш (D)\Личные файлы\Аня\__ПРЕЗЕНТАЦИЯ\Фото\Занятия\WhatsApp Image 2018-05-19 at 10.33.19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4621" y="2428868"/>
            <a:ext cx="4445031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Наш (D)\Личные файлы\Аня\__ПРЕЗЕНТАЦИЯ\Фото\Clip-art-background-patrioticmmotorcycle-clipart-ki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Работа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 дефектологом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364" name="Picture 4" descr="C:\Наш (D)\Личные файлы\Аня\__ПРЕЗЕНТАЦИЯ\Фото\Занятия\WhatsApp Image 2018-05-17 at 19.29.09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52417"/>
            <a:ext cx="3429024" cy="4572031"/>
          </a:xfrm>
          <a:prstGeom prst="rect">
            <a:avLst/>
          </a:prstGeom>
          <a:noFill/>
        </p:spPr>
      </p:pic>
      <p:pic>
        <p:nvPicPr>
          <p:cNvPr id="15365" name="Picture 5" descr="C:\Наш (D)\Личные файлы\Аня\__ПРЕЗЕНТАЦИЯ\Фото\Занятия\WhatsApp Image 2018-05-17 at 19.29.0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28604"/>
            <a:ext cx="3429024" cy="4572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Наш (D)\Личные файлы\Аня\__ПРЕЗЕНТАЦИЯ\Фото\Clip-art-background-patrioticmmotorcycle-clipart-kid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Наши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девочки-красавицы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386" name="Picture 2" descr="C:\Наш (D)\Личные файлы\Аня\__ПРЕЗЕНТАЦИЯ\Фото\Утренники\WhatsApp Image 2018-05-19 at 10.33.1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85728"/>
            <a:ext cx="7097319" cy="4735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Наш (D)\Личные файлы\Аня\__ПРЕЗЕНТАЦИЯ\Фото\Clip-art-background-patrioticmmotorcycle-clipart-kid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</a:rPr>
              <a:t>И мужички-защитники 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C:\Наш (D)\Личные файлы\Аня\__ПРЕЗЕНТАЦИЯ\Фото\Утренники\WhatsApp Image 2018-05-19 at 10.33.15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13425"/>
            <a:ext cx="5143536" cy="3427685"/>
          </a:xfrm>
          <a:prstGeom prst="rect">
            <a:avLst/>
          </a:prstGeom>
          <a:noFill/>
        </p:spPr>
      </p:pic>
      <p:pic>
        <p:nvPicPr>
          <p:cNvPr id="17411" name="Picture 3" descr="C:\Наш (D)\Личные файлы\Аня\__ПРЕЗЕНТАЦИЯ\Фото\Утренники\WhatsApp Image 2018-05-19 at 10.33.15 (2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1857364"/>
            <a:ext cx="4781130" cy="3186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Наш (D)\Личные файлы\Аня\__ПРЕЗЕНТАЦИЯ\Фото\Clip-art-background-patrioticmmotorcycle-clipart-kid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Патриоты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8434" name="Picture 2" descr="C:\Наш (D)\Личные файлы\Аня\__ПРЕЗЕНТАЦИЯ\Фото\Утренники\WhatsApp Image 2018-05-19 at 10.33.1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14290"/>
            <a:ext cx="7143800" cy="4766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Наш (D)\Личные файлы\Аня\__ПРЕЗЕНТАЦИЯ\Фото\Clip-art-background-patrioticmmotorcycle-clipart-ki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1414"/>
            <a:ext cx="7772400" cy="3429024"/>
          </a:xfrm>
        </p:spPr>
        <p:txBody>
          <a:bodyPr>
            <a:normAutofit/>
          </a:bodyPr>
          <a:lstStyle/>
          <a:p>
            <a:r>
              <a:rPr lang="ru-RU" dirty="0" smtClean="0"/>
              <a:t>Наши дети</a:t>
            </a:r>
            <a:br>
              <a:rPr lang="ru-RU" dirty="0" smtClean="0"/>
            </a:br>
            <a:r>
              <a:rPr lang="ru-RU" dirty="0" smtClean="0"/>
              <a:t>Лучше всех</a:t>
            </a:r>
            <a:br>
              <a:rPr lang="ru-RU" dirty="0" smtClean="0"/>
            </a:br>
            <a:r>
              <a:rPr lang="ru-RU" dirty="0" smtClean="0"/>
              <a:t>Пусть их в жизни</a:t>
            </a:r>
            <a:br>
              <a:rPr lang="ru-RU" dirty="0" smtClean="0"/>
            </a:br>
            <a:r>
              <a:rPr lang="ru-RU" dirty="0" smtClean="0"/>
              <a:t>Ждёт успех!</a:t>
            </a:r>
            <a:endParaRPr lang="ru-RU" dirty="0"/>
          </a:p>
        </p:txBody>
      </p:sp>
      <p:pic>
        <p:nvPicPr>
          <p:cNvPr id="19458" name="Picture 2" descr="C:\Наш (D)\Личные файлы\Аня\__ПРЕЗЕНТАЦИЯ\Фото\kids-play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393281"/>
            <a:ext cx="6643734" cy="33218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Наш (D)\Личные файлы\Аня\__ПРЕЗЕНТАЦИЯ\Фото\Clip-art-background-patrioticmmotorcycle-clipart-ki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Как мы любим ЛЕГО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Наш (D)\Личные файлы\Аня\__ПРЕЗЕНТАЦИЯ\Фото\Прогулка\WhatsApp Image 2018-05-17 at 19.28.4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80624">
            <a:off x="5100604" y="1469337"/>
            <a:ext cx="2575328" cy="3433770"/>
          </a:xfrm>
          <a:prstGeom prst="rect">
            <a:avLst/>
          </a:prstGeom>
          <a:noFill/>
        </p:spPr>
      </p:pic>
      <p:pic>
        <p:nvPicPr>
          <p:cNvPr id="2051" name="Picture 3" descr="C:\Наш (D)\Личные файлы\Аня\__ПРЕЗЕНТАЦИЯ\Фото\Прогулка\WhatsApp Image 2018-05-17 at 19.28.3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28711">
            <a:off x="2076976" y="323213"/>
            <a:ext cx="3429024" cy="4572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Наш (D)\Личные файлы\Аня\__ПРЕЗЕНТАЦИЯ\Фото\Clip-art-background-patrioticmmotorcycle-clipart-ki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Наша прогулка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Наш (D)\Личные файлы\Аня\__ПРЕЗЕНТАЦИЯ\Фото\Прогулка\WhatsApp Image 2018-05-17 at 19.29.0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40429">
            <a:off x="5195820" y="835031"/>
            <a:ext cx="3288519" cy="4384692"/>
          </a:xfrm>
          <a:prstGeom prst="rect">
            <a:avLst/>
          </a:prstGeom>
          <a:noFill/>
        </p:spPr>
      </p:pic>
      <p:pic>
        <p:nvPicPr>
          <p:cNvPr id="3075" name="Picture 3" descr="C:\Наш (D)\Личные файлы\Аня\__ПРЕЗЕНТАЦИЯ\Фото\Прогулка\WhatsApp Image 2018-05-17 at 19.29.0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64553">
            <a:off x="2000232" y="357166"/>
            <a:ext cx="3288519" cy="4384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Наш (D)\Личные файлы\Аня\__ПРЕЗЕНТАЦИЯ\Фото\Clip-art-background-patrioticmmotorcycle-clipart-ki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Гуляем все вместе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Наш (D)\Личные файлы\Аня\__ПРЕЗЕНТАЦИЯ\Фото\Прогулка\WhatsApp Image 2018-05-17 at 19.29.0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9429" y="285728"/>
            <a:ext cx="3161133" cy="4214843"/>
          </a:xfrm>
          <a:prstGeom prst="rect">
            <a:avLst/>
          </a:prstGeom>
          <a:noFill/>
        </p:spPr>
      </p:pic>
      <p:pic>
        <p:nvPicPr>
          <p:cNvPr id="4099" name="Picture 3" descr="C:\Наш (D)\Личные файлы\Аня\__ПРЕЗЕНТАЦИЯ\Фото\Прогулка\WhatsApp Image 2018-05-17 at 19.29.07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857232"/>
            <a:ext cx="3161133" cy="4214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Наш (D)\Личные файлы\Аня\__ПРЕЗЕНТАЦИЯ\Фото\Clip-art-background-patrioticmmotorcycle-clipart-ki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На прогулке мы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успеваем всё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Наш (D)\Личные файлы\Аня\__ПРЕЗЕНТАЦИЯ\Фото\Прогулка\WhatsApp Image 2018-05-17 at 19.30.46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5901" y="1793868"/>
            <a:ext cx="3798099" cy="5064132"/>
          </a:xfrm>
          <a:prstGeom prst="rect">
            <a:avLst/>
          </a:prstGeom>
          <a:noFill/>
        </p:spPr>
      </p:pic>
      <p:pic>
        <p:nvPicPr>
          <p:cNvPr id="5123" name="Picture 3" descr="C:\Наш (D)\Личные файлы\Аня\__ПРЕЗЕНТАЦИЯ\Фото\Прогулка\WhatsApp Image 2018-05-17 at 19.30.4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-642966"/>
            <a:ext cx="3798099" cy="5064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Наш (D)\Личные файлы\Аня\__ПРЕЗЕНТАЦИЯ\Фото\Clip-art-background-patrioticmmotorcycle-clipart-ki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Наш (D)\Личные файлы\Аня\__ПРЕЗЕНТАЦИЯ\Фото\Прогулка\WhatsApp Image 2018-05-17 at 19.30.4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8795" y="-2976562"/>
            <a:ext cx="6036477" cy="80486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Группа в тенёчке </a:t>
            </a:r>
            <a:r>
              <a:rPr lang="ru-RU" dirty="0" smtClean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Наш (D)\Личные файлы\Аня\__ПРЕЗЕНТАЦИЯ\Фото\Clip-art-background-patrioticmmotorcycle-clipart-kid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Будущие спортсмены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0" name="Picture 2" descr="C:\Наш (D)\Личные файлы\Аня\__ПРЕЗЕНТАЦИЯ\Фото\Спорт\WhatsApp Image 2018-05-17 at 19.29.11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390648"/>
            <a:ext cx="2761070" cy="3681426"/>
          </a:xfrm>
          <a:prstGeom prst="rect">
            <a:avLst/>
          </a:prstGeom>
          <a:noFill/>
        </p:spPr>
      </p:pic>
      <p:pic>
        <p:nvPicPr>
          <p:cNvPr id="7171" name="Picture 3" descr="C:\Наш (D)\Личные файлы\Аня\__ПРЕЗЕНТАЦИЯ\Фото\Спорт\WhatsApp Image 2018-05-17 at 19.29.10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928670"/>
            <a:ext cx="2761070" cy="3681426"/>
          </a:xfrm>
          <a:prstGeom prst="rect">
            <a:avLst/>
          </a:prstGeom>
          <a:noFill/>
        </p:spPr>
      </p:pic>
      <p:pic>
        <p:nvPicPr>
          <p:cNvPr id="7172" name="Picture 4" descr="C:\Наш (D)\Личные файлы\Аня\__ПРЕЗЕНТАЦИЯ\Фото\Спорт\WhatsApp Image 2018-05-17 at 19.29.10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68648" y="500042"/>
            <a:ext cx="2761070" cy="3681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Наш (D)\Личные файлы\Аня\__ПРЕЗЕНТАЦИЯ\Фото\Clip-art-background-patrioticmmotorcycle-clipart-kid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Спортивные игры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195" name="Picture 3" descr="C:\Наш (D)\Личные файлы\Аня\__ПРЕЗЕНТАЦИЯ\Фото\Спорт\WhatsApp Image 2018-05-17 at 19.29.1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36913">
            <a:off x="5735591" y="1490019"/>
            <a:ext cx="2749157" cy="3665542"/>
          </a:xfrm>
          <a:prstGeom prst="rect">
            <a:avLst/>
          </a:prstGeom>
          <a:noFill/>
        </p:spPr>
      </p:pic>
      <p:pic>
        <p:nvPicPr>
          <p:cNvPr id="8196" name="Picture 4" descr="C:\Наш (D)\Личные файлы\Аня\__ПРЕЗЕНТАЦИЯ\Фото\Спорт\WhatsApp Image 2018-05-17 at 19.29.12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36420">
            <a:off x="3268488" y="477078"/>
            <a:ext cx="2749157" cy="3665542"/>
          </a:xfrm>
          <a:prstGeom prst="rect">
            <a:avLst/>
          </a:prstGeom>
          <a:noFill/>
        </p:spPr>
      </p:pic>
      <p:pic>
        <p:nvPicPr>
          <p:cNvPr id="8194" name="Picture 2" descr="C:\Наш (D)\Личные файлы\Аня\__ПРЕЗЕНТАЦИЯ\Фото\Спорт\WhatsApp Image 2018-05-17 at 19.29.11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82306">
            <a:off x="806176" y="761946"/>
            <a:ext cx="2749157" cy="3665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Наш (D)\Личные файлы\Аня\__ПРЕЗЕНТАЦИЯ\Фото\Clip-art-background-patrioticmmotorcycle-clipart-kid-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5143512"/>
            <a:ext cx="7772400" cy="1470025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chemeClr val="bg1"/>
                </a:solidFill>
              </a:rPr>
              <a:t>Кто быстрее: девочки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или мальчики?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218" name="Picture 2" descr="C:\Наш (D)\Личные файлы\Аня\__ПРЕЗЕНТАЦИЯ\Фото\Спорт\WhatsApp Image 2018-05-17 at 19.29.1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5916" y="-357214"/>
            <a:ext cx="3814761" cy="5086348"/>
          </a:xfrm>
          <a:prstGeom prst="rect">
            <a:avLst/>
          </a:prstGeom>
          <a:noFill/>
        </p:spPr>
      </p:pic>
      <p:pic>
        <p:nvPicPr>
          <p:cNvPr id="9219" name="Picture 3" descr="C:\Наш (D)\Личные файлы\Аня\__ПРЕЗЕНТАЦИЯ\Фото\Спорт\WhatsApp Image 2018-05-17 at 19.29.1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214290"/>
            <a:ext cx="3161132" cy="4214842"/>
          </a:xfrm>
          <a:prstGeom prst="rect">
            <a:avLst/>
          </a:prstGeom>
          <a:noFill/>
        </p:spPr>
      </p:pic>
      <p:pic>
        <p:nvPicPr>
          <p:cNvPr id="9220" name="Picture 4" descr="C:\Наш (D)\Личные файлы\Аня\__ПРЕЗЕНТАЦИЯ\Фото\Спорт\WhatsApp Image 2018-05-17 at 19.29.15 (2)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428604"/>
            <a:ext cx="2786082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59</Words>
  <Application>Microsoft Office PowerPoint</Application>
  <PresentationFormat>Экран (4:3)</PresentationFormat>
  <Paragraphs>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Будни и праздники наших детей</vt:lpstr>
      <vt:lpstr>Как мы любим ЛЕГО</vt:lpstr>
      <vt:lpstr>Наша прогулка</vt:lpstr>
      <vt:lpstr>Гуляем все вместе</vt:lpstr>
      <vt:lpstr>На прогулке мы успеваем всё</vt:lpstr>
      <vt:lpstr>Группа в тенёчке </vt:lpstr>
      <vt:lpstr>Будущие спортсмены</vt:lpstr>
      <vt:lpstr>Спортивные игры</vt:lpstr>
      <vt:lpstr>Кто быстрее: девочки или мальчики?</vt:lpstr>
      <vt:lpstr>Заниматься – интересно!</vt:lpstr>
      <vt:lpstr>Составляем рассказы</vt:lpstr>
      <vt:lpstr>Работаем пальчиками</vt:lpstr>
      <vt:lpstr>Ни секунды без дела</vt:lpstr>
      <vt:lpstr>Математика – серьёзная наука</vt:lpstr>
      <vt:lpstr>Работа с дефектологом</vt:lpstr>
      <vt:lpstr>Наши девочки-красавицы</vt:lpstr>
      <vt:lpstr>И мужички-защитники ☻</vt:lpstr>
      <vt:lpstr>Патриоты</vt:lpstr>
      <vt:lpstr>Наши дети Лучше всех Пусть их в жизни Ждёт успех!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Будни и праздники наших детей</dc:title>
  <dc:creator>Азм</dc:creator>
  <cp:lastModifiedBy>Азм</cp:lastModifiedBy>
  <cp:revision>24</cp:revision>
  <dcterms:created xsi:type="dcterms:W3CDTF">2018-05-21T17:07:29Z</dcterms:created>
  <dcterms:modified xsi:type="dcterms:W3CDTF">2018-05-21T17:53:48Z</dcterms:modified>
</cp:coreProperties>
</file>